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1F6F1-A318-F349-5953-B299DF0C8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1C3E7E-6F21-7CF5-55FD-DC6724B2C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09BC2-50F4-82A6-3FE7-28D65038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E7B6F-90D2-C20E-D585-457C4BE1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54EFC-6473-A8E8-794E-DA02DC82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1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542FB-736B-0515-F269-624C8EAC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B8BC6-BF1A-469F-CDEB-B4172F574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7B2FE-E4A4-03BB-3136-E451BA85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BBB25-14C5-B300-79F3-2737941C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76BD2-F0FA-F8A2-E6DB-0316921D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2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9A0ADA-6FA7-F7BC-D913-B2202ECEA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77B7D-3104-6F30-AABB-DA6AD6BC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097D6-63DA-044C-11C3-44AFA220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36CF7-0B76-9F84-BEF8-C770BBAE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3F782-7507-774F-4B1F-48EDBA6B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2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5B7CB-1D0A-983A-85A1-C660D21A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B5A74-2AEF-08C2-A16A-EA2A4A7E9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F0246-CE22-5047-20FA-50B2FE01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B73BF-E7DA-3DF2-F6A2-099BAF8A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CBE32-7E4E-7817-CB16-DADBF042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00425-3841-0E40-8C54-6CB683D5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E5CD4-234C-2BDF-9D5B-79FFA4A1D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933CE-8835-E778-A707-12973E84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9646F-18FD-ACB0-8BBC-48F568A1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3A7B4-1619-59A2-0517-57683322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76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9BE32-C69E-DBB2-CB17-9EAF77EE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7996B-7075-6B65-0DAB-4443AE7EB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631287-9CA0-E863-8F9B-DA6641E78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7045A-371B-6731-736F-E2CFC187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C62BA-A90B-AF6B-E635-B983E481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164C1-1411-6EC1-1568-E13234D9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3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C12B-8B2F-5B10-3FBC-BB023BBA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1EBAC3-30C9-3DCF-7573-0EE97E694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D0F1B-55B1-6BBB-3A40-F45F828E1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3C62C-2C15-612C-38DF-D0E2274B1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A7CAB7-066C-A591-71BD-53C4F5BB0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98E922-986E-8763-BF3A-EC2FE1E5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BF920A-3519-33B7-A6CF-DF49F4B9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C29A32-086C-46A5-606C-04D25B7A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6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AE632-D882-25A5-A57A-19A2B3D0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54D87-F4DF-12DC-F1B2-18DDCB11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B6A53B-740F-2564-FC3D-8F48A20B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6AE2E5-F7CC-6262-B0C2-9E8D2F14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C41575-8CB2-EE27-061E-7BAB11F0B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C9594D-CA44-E332-C56D-D06A48CB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BCC26A-204B-54AD-5E1E-CDC3950E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93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CED67-98C4-F6CF-136E-E4E60A5A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3BD1C-2F66-152E-23E6-9DBECE4A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AC9FB-E98D-A8E9-7EBF-9FFAD09C7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77701-90D4-DC9C-6F20-4CFE25C5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804B3-DF6D-8D03-D4C7-32254112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09D15-642B-BE05-E378-71821761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8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A734A-AA5F-38AD-4721-74BE8875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E6B940-F2ED-F74E-D84C-43408C549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B08CD3-DEC3-5C13-2C09-C9D3C8DDF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BA3A6-A440-87A0-8272-A1F851AB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16CF4-6612-4314-E5AD-086F59E0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C4B16B-11D1-EB6D-1CE8-B1CFF678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6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3BB5C-407B-1394-82ED-202A2A7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74D55-72B0-D686-F78B-89AF49F48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8B485-AF06-627B-6C4A-2298F7779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0A6C-F14E-4835-B48B-9F0A3F6E9378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E2C95-9CB2-DD09-0C9B-6D45126CF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A5CE2-2035-D26E-C7E4-1D05FD6F0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564E3-A167-49E6-A96C-BB4A4DF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38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E5E7A5-45B7-5694-163B-DB054EC6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2" y="0"/>
            <a:ext cx="12124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3BB2B2-4D68-801F-4327-89ED16FA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961680"/>
            <a:ext cx="8688012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9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92503-77D1-D589-412E-2DF6CCDA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004549"/>
            <a:ext cx="864990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19D790-14F6-EF79-F8C5-2C7FD493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980733"/>
            <a:ext cx="8630854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76A42F-B9E1-77B7-95F8-14A980B6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952154"/>
            <a:ext cx="862132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6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92E6B0-A73A-E5F5-8E56-5813705F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966444"/>
            <a:ext cx="8716591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60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BA59F2-2C6B-6270-7DA4-09805E3E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952154"/>
            <a:ext cx="877374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8CB099-6191-1B0A-F66C-38BAF25C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966444"/>
            <a:ext cx="867848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4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E7B8B-F90F-F12E-1E0D-905477E4A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971207"/>
            <a:ext cx="87070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46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3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49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344A4-4CD6-D379-102E-82F0F2C9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980733"/>
            <a:ext cx="861180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6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11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00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4961DB-878D-B370-687F-F04B25A8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966444"/>
            <a:ext cx="867848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8D9156-1CFE-A4E6-AFDC-45693770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985496"/>
            <a:ext cx="864038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9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4D6BD-BCE3-C224-D20E-9B3EC8C7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975970"/>
            <a:ext cx="858322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6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BC3A1-BB1B-D65D-0FDC-1A670061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975970"/>
            <a:ext cx="864038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E8C5BC-8F59-77C3-A417-18AA3F39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971207"/>
            <a:ext cx="864038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5F1C8D-E180-92FB-4903-10D8A039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980733"/>
            <a:ext cx="8621328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4BEC97-F44B-4E39-756D-B3D55D5B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971207"/>
            <a:ext cx="8659433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3" ma:contentTypeDescription="새 문서를 만듭니다." ma:contentTypeScope="" ma:versionID="97e11e8f4a6f9933fa6374341dea7fb8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51a9dbbe48cbbd00cb9a160263a3b72f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7B406E2-6BED-40F3-BCEF-9BF39A9F0BE4}"/>
</file>

<file path=customXml/itemProps2.xml><?xml version="1.0" encoding="utf-8"?>
<ds:datastoreItem xmlns:ds="http://schemas.openxmlformats.org/officeDocument/2006/customXml" ds:itemID="{AA3293CC-BBDD-45CD-B109-60C6DB2568E0}"/>
</file>

<file path=customXml/itemProps3.xml><?xml version="1.0" encoding="utf-8"?>
<ds:datastoreItem xmlns:ds="http://schemas.openxmlformats.org/officeDocument/2006/customXml" ds:itemID="{23C8D336-A2FA-425B-BBCC-2B2BCC35EAFA}"/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김용섭</dc:creator>
  <cp:lastModifiedBy>김용섭</cp:lastModifiedBy>
  <cp:revision>1</cp:revision>
  <dcterms:created xsi:type="dcterms:W3CDTF">2023-04-26T09:45:36Z</dcterms:created>
  <dcterms:modified xsi:type="dcterms:W3CDTF">2023-04-26T10:07:18Z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</Properties>
</file>